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 autoAdjust="0"/>
    <p:restoredTop sz="94660"/>
  </p:normalViewPr>
  <p:slideViewPr>
    <p:cSldViewPr snapToGrid="0">
      <p:cViewPr varScale="1">
        <p:scale>
          <a:sx n="59" d="100"/>
          <a:sy n="59" d="100"/>
        </p:scale>
        <p:origin x="4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6D26E-633F-42FB-A4E9-911991B168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EA1E2-0B05-41C6-973B-918B188057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3A48E3-4C60-4E33-87D7-A0603B42C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C77BC-6AB3-4C1A-A11A-628B08FAE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74882-B70C-42BD-BC12-B71913507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224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EDDDE-3888-4214-8503-A098B7243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96257C-1635-4643-96AD-36C68177D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D4731-5B07-454D-861F-FAF7D383F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AB659-0171-4ABF-9891-2980B9464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B2026-A6EE-4038-BC45-F26F2C6C6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8337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EFD96F-EDA3-41F8-9F96-2E3F4DDFC8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6BFBC-E4C0-49FC-8267-F62EE1B289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AE116-6D69-4FDA-BADF-79D6D91D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F9536-FECC-4A09-A7BD-2F2ACAE0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68C22-6495-48D2-BB6D-75ACC7E03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658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A035A-6D60-4506-A409-4A47E2C2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CF95C-C63A-4133-8438-712A641E3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446478-25B1-46AA-BEFD-A30F9FDBE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0F1328-0D46-4875-ADAB-DECAFC0C6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3D2FC5-0B76-4324-AABD-8358A5E53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6316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AE862-4440-45D4-B68B-5C7C68704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BA1166-B214-4A30-88C2-9C449FF74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13241F-8921-45A7-AC08-DE4C71B15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271C57-75A1-411A-A99E-CAD3FB0D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C1C86-EDA2-4469-91F3-2FF6A42D9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001316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4B90B-9AD0-4BC5-9F95-8D886DC22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66767-E8EC-4B03-86DF-4873EAC53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595345-7A47-4AE8-907E-030B204CE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2770B0-8892-44AB-B1EF-4C7D53195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21B0FC-B4C5-45E8-AFC1-CBE2B711A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3C883-D35B-48FD-B1E2-21751833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9145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C97FA-DD58-44F2-9A05-D56486134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B6C24A-815E-4113-8EE7-B1D166E5E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B3F45-EE5A-4A67-8A57-45F551C578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99F810-C778-4EAA-8A69-50A474437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CB490D-8C2E-4B89-AC19-F32DDDF6B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C50680-CF6B-4EC8-B86A-5CC7369CF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890659-618D-4BAF-A09B-B136D9E2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66895B-7BD1-4641-A141-3DDB5038A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90781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92DE6-64B5-4F58-8907-2672499D3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F09204-AD0C-4EAA-8852-90961568C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9FAA7B-16E7-4AA2-9BE8-6B1C61B4A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0BD7D5-97BD-4CD7-B70F-B43223F6E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797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39ADD-6BBF-4F5B-9ECF-D8E304BB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D1EFFA-15F9-4ADB-853A-1D9C658D7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43314-E06F-405D-A0F5-753F2E52A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7186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DEF91-1542-4B13-B08B-CFD9E5385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2DC44-3047-4BF8-8257-55260ACD9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FC26C3-C6A7-4EDE-9ED5-5599AEBCF7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1E32B-673A-49D0-98C5-7987569E4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7A60A-FE4A-44CF-98FE-72431647D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D24E7-B133-4F6D-90E7-4231B59C1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711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43260-4C21-48A0-A923-0F16B9BA4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425E6F-11CC-4A8E-B9AD-7CAEEC8B13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821CA7-D4A6-496C-8692-5586E2B05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1F5463-1424-4AD6-9A2A-1F97DD81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3FEDA-F2A7-4F3A-8CBA-609F60C5F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D8869C-E4F7-4825-9E01-891602D24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3673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071723-3A07-499B-BCE9-CC88DC83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6495D5-14AA-46E1-A508-F42CBE3D0B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4DF65A-F5EC-4C87-96BF-BF3E5E126F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CA25C-FE99-497D-B883-39481B539CE0}" type="datetimeFigureOut">
              <a:rPr lang="en-AU" smtClean="0"/>
              <a:t>18/07/2020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0B393-DC1B-4EB9-BB35-0D0B60648F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C0920-9A49-4DAF-8DBD-4EBD1036F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2032E-2566-4557-B566-19FDDB15F6A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88805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282FAA0-0C0B-4B83-A287-AD2032939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8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033DD4D-2CAB-45C9-85B4-358FA23B3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4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A7EBBEB-6634-4ABB-B40E-E7A9555A7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343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626AF8A1-499A-48E1-AC9F-D7D31CBD92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0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AF5B6EE-BEE4-4FA5-8DC5-543E94343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1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C71D92-4428-469A-9CDD-E9F590A48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07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D9284FC-AF2D-4CB7-BD7B-AEF3D03A5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77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12DA737-8096-4AB9-8A61-63B7D35E8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1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4DEDED21-C4A8-4D3A-A9BB-4C4D02410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725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07030AC-DDB6-453C-A466-50DDACFA8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84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F8E7DC9-B95D-4643-A7E7-A02F1C965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6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DCC185C-A886-4B85-B9AA-B4D7789D5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6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FB51016-FD38-45F2-908F-9739FFA4F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7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F55701D-08C5-44E2-8B34-66E4795C0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362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F305D7C-21B3-4347-8500-8902C3FE8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61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F71786E-51D1-4A92-A2B2-FE4D7B3BDF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63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5C9BB11-76AD-4918-AC6E-050E46672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17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C6C57F7-0E65-41BD-84E0-8388ECE02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465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E9A239F-E953-4A47-AD1E-66A31FA37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42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9C7A67DA-5981-439E-9453-CA5EF4C6D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49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0BEF9D-0695-4151-B1E1-058913B8A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716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FC3CE20-61A7-4425-9DDA-2A72EBE1F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044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586CFBDD-6838-4CB7-B548-A34BAADE3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6983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3AC687B-334E-467C-AB25-38970EF4F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301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5FB635E-ED3C-4AAA-B116-29FB449A6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77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471C98A-3726-42C9-AB66-0E8D33A15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04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4A91BDC-BF43-4931-A8A3-891114BA49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078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E316A7D-188B-4B7B-A779-2EC4C7A1B4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58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DC5DA8D-B8EB-40DD-BAF1-7EE20A57A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899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F1A7E21-1B80-4625-B6EF-5743941C7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49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5EBD06A-A27A-48DC-A4FF-1E7E8FD23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392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AAFB39-C8CA-43A5-8D43-8CB1FBB877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512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05F9605-A25E-4F6B-A5CF-D6723A29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5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58DF898-89BC-44C5-8B8B-30514AD9D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136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F485F2-7791-4C76-9964-BB9A4788B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984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2893580-9551-47B2-9DF2-E7A017958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56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1BF0BBA-6C27-402B-BD11-872DF789D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052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8D1970-0B5C-4A4B-88CE-B1860B927A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815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C133C-2129-492D-BE6B-1135A0897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1502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2595166-9F91-4B9B-A1A1-8B06EEABE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171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C086E9A-43CE-46E3-AEE9-83A553BA0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492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8EFDA2B-1E40-4D2F-9C58-5C1B41E76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53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3E90D2F5-0A67-4E09-B70A-9C508CA1E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60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7912F5-1B26-4A71-86EA-2B3CC6170D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71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5C7A98FA-BC48-455B-9E58-C6902EB5C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952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C01F10E4-CED8-48D7-ACC8-3837282CA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45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4B22428-E5F7-45C5-8D4E-EDDA15BAF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34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E732649E-16DF-4E1A-8A1B-19453A833F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0937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6233EA-36D4-4BE1-87C2-2DFAAFFB1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0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9B252E38-5A49-4653-A09B-EB4073A68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697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F9DFF904-8BF2-4892-8191-1EDF9C609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75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D10185-1F89-480F-8C64-286F42805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50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C3D3072-D54E-471A-84C0-231F94AF2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71738FB-A83D-4132-87AA-AC337534F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63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3D335F9-DA12-4783-9F64-A9051C9A9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21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C557E88-B443-4190-B0E3-4D34220E1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7" y="561827"/>
            <a:ext cx="12167225" cy="573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2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Sanam Makadia</dc:creator>
  <cp:lastModifiedBy>Sanam Makadia</cp:lastModifiedBy>
  <cp:revision>2</cp:revision>
  <dcterms:created xsi:type="dcterms:W3CDTF">2020-07-18T11:05:45Z</dcterms:created>
  <dcterms:modified xsi:type="dcterms:W3CDTF">2020-07-18T11:14:57Z</dcterms:modified>
</cp:coreProperties>
</file>